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17"/>
  </p:notesMasterIdLst>
  <p:sldIdLst>
    <p:sldId id="277" r:id="rId3"/>
    <p:sldId id="280" r:id="rId4"/>
    <p:sldId id="263" r:id="rId5"/>
    <p:sldId id="264" r:id="rId6"/>
    <p:sldId id="265" r:id="rId7"/>
    <p:sldId id="266" r:id="rId8"/>
    <p:sldId id="276" r:id="rId9"/>
    <p:sldId id="278" r:id="rId10"/>
    <p:sldId id="283" r:id="rId11"/>
    <p:sldId id="284" r:id="rId12"/>
    <p:sldId id="286" r:id="rId13"/>
    <p:sldId id="267" r:id="rId14"/>
    <p:sldId id="279" r:id="rId15"/>
    <p:sldId id="288" r:id="rId16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80000" autoAdjust="0"/>
  </p:normalViewPr>
  <p:slideViewPr>
    <p:cSldViewPr>
      <p:cViewPr varScale="1">
        <p:scale>
          <a:sx n="90" d="100"/>
          <a:sy n="90" d="100"/>
        </p:scale>
        <p:origin x="979" y="67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0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8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8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FEE0D-EA9C-4D48-891B-5F26488F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3EB08166-DD23-41AB-892D-C972FFE45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EEDCC9-6B84-4FBC-BA59-FFEA38BAA1D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6DEB53-A308-4257-9077-44A96D3105E3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00B1E6-9085-49F3-949D-C2C57B70E838}"/>
              </a:ext>
            </a:extLst>
          </p:cNvPr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</a:rPr>
              <a:t>파이썬 </a:t>
            </a:r>
            <a:r>
              <a:rPr lang="ko-KR" altLang="en-US" sz="2800" dirty="0" err="1">
                <a:solidFill>
                  <a:schemeClr val="bg1"/>
                </a:solidFill>
              </a:rPr>
              <a:t>알쓸신잡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6A588-058F-443B-B3F7-F9A5F37B5FB6}"/>
              </a:ext>
            </a:extLst>
          </p:cNvPr>
          <p:cNvSpPr txBox="1"/>
          <p:nvPr/>
        </p:nvSpPr>
        <p:spPr>
          <a:xfrm>
            <a:off x="2006588" y="2660080"/>
            <a:ext cx="513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알아두면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쓸데있는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신비한 잡학사전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C8D2F-AA94-409C-986D-67CE8594D818}"/>
              </a:ext>
            </a:extLst>
          </p:cNvPr>
          <p:cNvSpPr txBox="1"/>
          <p:nvPr/>
        </p:nvSpPr>
        <p:spPr>
          <a:xfrm>
            <a:off x="2006588" y="3001935"/>
            <a:ext cx="513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주차 개발환경 구축하기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88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F3290-2846-4F3F-9D12-C41634BE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346E2-71E4-41AE-A599-E937131F75FF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 + Shift + F10</a:t>
            </a:r>
          </a:p>
        </p:txBody>
      </p:sp>
      <p:pic>
        <p:nvPicPr>
          <p:cNvPr id="13" name="그림 12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952CB20C-DC52-4FF5-B7F9-2CE1E58A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A81E90A-2869-4FE1-B670-6EDF52BA532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전체 실행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6728E-A778-43B5-9F6A-0FA6A7E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8" y="1913985"/>
            <a:ext cx="8096624" cy="25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F3290-2846-4F3F-9D12-C41634BE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346E2-71E4-41AE-A599-E937131F75FF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 + Shift + E</a:t>
            </a:r>
          </a:p>
        </p:txBody>
      </p:sp>
      <p:pic>
        <p:nvPicPr>
          <p:cNvPr id="13" name="그림 12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952CB20C-DC52-4FF5-B7F9-2CE1E58A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A81E90A-2869-4FE1-B670-6EDF52BA532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bg1"/>
                </a:solidFill>
              </a:rPr>
              <a:t>한줄씩</a:t>
            </a:r>
            <a:r>
              <a:rPr lang="ko-KR" altLang="en-US" sz="3600" dirty="0">
                <a:solidFill>
                  <a:schemeClr val="bg1"/>
                </a:solidFill>
              </a:rPr>
              <a:t> 실행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8C25F8-061C-4BA8-AB20-0CFEF000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79456"/>
            <a:ext cx="65151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F3290-2846-4F3F-9D12-C41634BE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5049A-AD9D-4A87-BFAB-30CB3103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1635646"/>
            <a:ext cx="7848872" cy="3046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346E2-71E4-41AE-A599-E937131F75FF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Library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이름에 커서두기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Alt + Enter -&gt; Install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C3B63-137D-4430-8032-E2000FD72EB6}"/>
              </a:ext>
            </a:extLst>
          </p:cNvPr>
          <p:cNvSpPr/>
          <p:nvPr/>
        </p:nvSpPr>
        <p:spPr>
          <a:xfrm>
            <a:off x="2497667" y="2048933"/>
            <a:ext cx="1532466" cy="27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131AF1-EF59-408C-AD7E-EF9D43C67E70}"/>
              </a:ext>
            </a:extLst>
          </p:cNvPr>
          <p:cNvSpPr/>
          <p:nvPr/>
        </p:nvSpPr>
        <p:spPr>
          <a:xfrm>
            <a:off x="3530599" y="2319865"/>
            <a:ext cx="3725333" cy="355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952CB20C-DC52-4FF5-B7F9-2CE1E58A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A81E90A-2869-4FE1-B670-6EDF52BA532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라이브러리 </a:t>
            </a:r>
            <a:r>
              <a:rPr lang="en-US" altLang="ko-KR" sz="3600" dirty="0">
                <a:solidFill>
                  <a:schemeClr val="bg1"/>
                </a:solidFill>
              </a:rPr>
              <a:t>Import</a:t>
            </a:r>
            <a:r>
              <a:rPr lang="ko-KR" altLang="en-US" sz="3600" dirty="0">
                <a:solidFill>
                  <a:schemeClr val="bg1"/>
                </a:solidFill>
              </a:rPr>
              <a:t> 방법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0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F9BEE-2C0A-4DC3-ABA9-62FB380E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AA16-BFEA-4381-958F-77386D0E1236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주석처리할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 드래그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Ctrl + /</a:t>
            </a:r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2A59A1CF-1E96-4C6F-A609-531A65D6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858A6DF-6159-4711-881F-0A7B8027A7B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bg1"/>
                </a:solidFill>
              </a:rPr>
              <a:t>주석달기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97664B-9FC0-4D09-8F1F-812C06CE4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18"/>
          <a:stretch/>
        </p:blipFill>
        <p:spPr>
          <a:xfrm>
            <a:off x="807104" y="1803596"/>
            <a:ext cx="3764895" cy="281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FC4CB2-2F14-401C-A9DE-86A57BABC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0" t="2412" r="33307" b="2412"/>
          <a:stretch/>
        </p:blipFill>
        <p:spPr>
          <a:xfrm>
            <a:off x="4742760" y="1803596"/>
            <a:ext cx="3620880" cy="2819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6BB097-B02D-42B0-A648-EAA870C5A942}"/>
              </a:ext>
            </a:extLst>
          </p:cNvPr>
          <p:cNvSpPr/>
          <p:nvPr/>
        </p:nvSpPr>
        <p:spPr>
          <a:xfrm>
            <a:off x="827531" y="2938084"/>
            <a:ext cx="3732894" cy="40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5D890B-A6CD-4C7D-B86C-B637490F5368}"/>
              </a:ext>
            </a:extLst>
          </p:cNvPr>
          <p:cNvSpPr/>
          <p:nvPr/>
        </p:nvSpPr>
        <p:spPr>
          <a:xfrm>
            <a:off x="4765909" y="2961234"/>
            <a:ext cx="3591013" cy="40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9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F9BEE-2C0A-4DC3-ABA9-62FB380E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>
                <a:latin typeface="+mj-lt"/>
              </a:rPr>
              <a:pPr/>
              <a:t>14</a:t>
            </a:fld>
            <a:endParaRPr lang="ko-KR" altLang="en-US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AA16-BFEA-4381-958F-77386D0E1236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Ctrl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+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R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-&gt; words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체크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-&gt; Replace all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2A59A1CF-1E96-4C6F-A609-531A65D6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858A6DF-6159-4711-881F-0A7B8027A7B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이름 한번에 변경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0C05B-5F10-42D0-8D01-593CF59E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01" y="1586794"/>
            <a:ext cx="6421598" cy="31706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5FDE2D-E201-4A06-8083-3A61CF6E1CA1}"/>
              </a:ext>
            </a:extLst>
          </p:cNvPr>
          <p:cNvSpPr/>
          <p:nvPr/>
        </p:nvSpPr>
        <p:spPr>
          <a:xfrm>
            <a:off x="1403648" y="1794510"/>
            <a:ext cx="1720552" cy="226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A55633-EF6E-47F2-8753-9EBE1BBA5131}"/>
              </a:ext>
            </a:extLst>
          </p:cNvPr>
          <p:cNvSpPr/>
          <p:nvPr/>
        </p:nvSpPr>
        <p:spPr>
          <a:xfrm>
            <a:off x="1403648" y="2048795"/>
            <a:ext cx="1720552" cy="226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C1D48F-218B-4469-B385-56BDDEF790B1}"/>
              </a:ext>
            </a:extLst>
          </p:cNvPr>
          <p:cNvSpPr/>
          <p:nvPr/>
        </p:nvSpPr>
        <p:spPr>
          <a:xfrm>
            <a:off x="5893520" y="1803400"/>
            <a:ext cx="473413" cy="217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D7A605-7488-4623-8420-77B15CB7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45" y="1812498"/>
            <a:ext cx="457049" cy="204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F74A5-47DD-4AE6-A5C1-CFA22D58F67D}"/>
              </a:ext>
            </a:extLst>
          </p:cNvPr>
          <p:cNvSpPr/>
          <p:nvPr/>
        </p:nvSpPr>
        <p:spPr>
          <a:xfrm>
            <a:off x="3810720" y="2048933"/>
            <a:ext cx="63428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949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68A18-3662-4555-9798-F80DE17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C2DA6D-94A4-44F0-B986-A8E7317C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4EB74-82E5-459D-B73F-45A481C0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C6A383F-F93E-4B12-97DF-527F39BCB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E1709B-BFE8-46C6-A97A-815E7A2E433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0BF68-F1B1-4586-9207-F361DABF2B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D76446-1501-40BC-B55C-8C2374F9F085}"/>
              </a:ext>
            </a:extLst>
          </p:cNvPr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71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0260E-462D-43C8-A16E-9C297BEB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38" name="Picture 14" descr="File:PyCharm Logo.svg">
            <a:extLst>
              <a:ext uri="{FF2B5EF4-FFF2-40B4-BE49-F238E27FC236}">
                <a16:creationId xmlns:a16="http://schemas.microsoft.com/office/drawing/2014/main" id="{DF46C72F-3BB9-4D09-BDB1-70AB503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63638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D6108CCA-7AAB-4FFF-BB95-9D6BA187B5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30F080A-80DE-459A-A09B-68C03A5FDA68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chemeClr val="bg1"/>
                </a:solidFill>
              </a:rPr>
              <a:t>작업환경 선택하기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BFDC97E-2A48-4CDB-884F-162CD2CF9F88}"/>
              </a:ext>
            </a:extLst>
          </p:cNvPr>
          <p:cNvSpPr txBox="1">
            <a:spLocks/>
          </p:cNvSpPr>
          <p:nvPr/>
        </p:nvSpPr>
        <p:spPr>
          <a:xfrm>
            <a:off x="2823220" y="3867894"/>
            <a:ext cx="3641576" cy="5760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갓텔리제이</a:t>
            </a:r>
            <a:r>
              <a:rPr lang="ko-KR" altLang="en-US" dirty="0"/>
              <a:t> </a:t>
            </a:r>
            <a:r>
              <a:rPr lang="ko-KR" altLang="en-US" dirty="0" err="1"/>
              <a:t>차냥해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4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022B0-3ABB-4A65-B13A-F7348446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8E4E0-3BE0-419D-81F6-90B62379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r="1078" b="2615"/>
          <a:stretch/>
        </p:blipFill>
        <p:spPr>
          <a:xfrm>
            <a:off x="1061610" y="1178262"/>
            <a:ext cx="7020780" cy="3383022"/>
          </a:xfrm>
          <a:prstGeom prst="rect">
            <a:avLst/>
          </a:prstGeom>
        </p:spPr>
      </p:pic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900AF3F0-35B2-4DD6-9284-A2E205B9F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CFFC044-65F4-4154-9A80-91AB6A83895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PyCharm </a:t>
            </a:r>
            <a:r>
              <a:rPr lang="ko-KR" altLang="en-US" sz="3500" dirty="0">
                <a:solidFill>
                  <a:schemeClr val="bg1"/>
                </a:solidFill>
              </a:rPr>
              <a:t>설치하기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2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F4ED-267A-4839-BCEB-0F2BCB11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0399A0-56AF-414A-AE76-DBB1B207D5F3}"/>
              </a:ext>
            </a:extLst>
          </p:cNvPr>
          <p:cNvGrpSpPr/>
          <p:nvPr/>
        </p:nvGrpSpPr>
        <p:grpSpPr>
          <a:xfrm>
            <a:off x="529652" y="2143244"/>
            <a:ext cx="4073165" cy="2474481"/>
            <a:chOff x="592901" y="1169037"/>
            <a:chExt cx="3826768" cy="23247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5F85F2-6E99-4A61-84A1-B4BBB20FD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40"/>
            <a:stretch/>
          </p:blipFill>
          <p:spPr>
            <a:xfrm>
              <a:off x="592901" y="1169037"/>
              <a:ext cx="3826768" cy="232479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2037BE-1CB7-4EEC-8A89-181F246E92CC}"/>
                </a:ext>
              </a:extLst>
            </p:cNvPr>
            <p:cNvSpPr/>
            <p:nvPr/>
          </p:nvSpPr>
          <p:spPr>
            <a:xfrm>
              <a:off x="592901" y="1419622"/>
              <a:ext cx="3394720" cy="2566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02672C-5D3D-4781-AE71-13FA70B50DC6}"/>
              </a:ext>
            </a:extLst>
          </p:cNvPr>
          <p:cNvGrpSpPr/>
          <p:nvPr/>
        </p:nvGrpSpPr>
        <p:grpSpPr>
          <a:xfrm>
            <a:off x="4852530" y="2128681"/>
            <a:ext cx="3979194" cy="2489044"/>
            <a:chOff x="4834490" y="1169037"/>
            <a:chExt cx="3716609" cy="23247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FEB413-2C39-4DE3-BFA7-E0EAD4E76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4490" y="1169037"/>
              <a:ext cx="3716609" cy="23247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DB03F1-FDC0-4A5F-8CC3-9B485C53E79B}"/>
                </a:ext>
              </a:extLst>
            </p:cNvPr>
            <p:cNvSpPr/>
            <p:nvPr/>
          </p:nvSpPr>
          <p:spPr>
            <a:xfrm>
              <a:off x="4844457" y="1313814"/>
              <a:ext cx="720613" cy="1058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328869-FC8A-4D10-A641-FD86085A1CFC}"/>
                </a:ext>
              </a:extLst>
            </p:cNvPr>
            <p:cNvSpPr/>
            <p:nvPr/>
          </p:nvSpPr>
          <p:spPr>
            <a:xfrm>
              <a:off x="8172400" y="3349815"/>
              <a:ext cx="339174" cy="129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970FBD-48AC-43C8-B103-EDC08BD32A3E}"/>
                </a:ext>
              </a:extLst>
            </p:cNvPr>
            <p:cNvSpPr/>
            <p:nvPr/>
          </p:nvSpPr>
          <p:spPr>
            <a:xfrm>
              <a:off x="7020272" y="1381759"/>
              <a:ext cx="244128" cy="965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87E1FC-773B-417D-8FC3-2A1F23DFF885}"/>
              </a:ext>
            </a:extLst>
          </p:cNvPr>
          <p:cNvSpPr txBox="1"/>
          <p:nvPr/>
        </p:nvSpPr>
        <p:spPr>
          <a:xfrm>
            <a:off x="457200" y="1091207"/>
            <a:ext cx="6779096" cy="869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 -&gt; New Project -&gt; Pure Python 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이름변경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Create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untitled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자신의 프로젝트 이름으로 변경한다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8" name="그림 17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1757BE8-F765-439F-A3D2-7DA986C8DE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F057955B-2C80-41FE-B643-A682C22F8FD4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chemeClr val="bg1"/>
                </a:solidFill>
              </a:rPr>
              <a:t>프로젝트 생성하기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2A35-56E2-4420-A1B4-6DD6689E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85833-145A-4CF6-B2FB-1B6663CC1775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폴더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우클릭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New -&gt; Python File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D73EFA-8F71-4445-856D-BDB7BB5377B3}"/>
              </a:ext>
            </a:extLst>
          </p:cNvPr>
          <p:cNvGrpSpPr/>
          <p:nvPr/>
        </p:nvGrpSpPr>
        <p:grpSpPr>
          <a:xfrm>
            <a:off x="4005045" y="1699999"/>
            <a:ext cx="4039515" cy="2887031"/>
            <a:chOff x="2590801" y="1988975"/>
            <a:chExt cx="4039515" cy="28870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194062-E131-4249-B0A2-1E507CC03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05"/>
            <a:stretch/>
          </p:blipFill>
          <p:spPr>
            <a:xfrm>
              <a:off x="2590801" y="1988975"/>
              <a:ext cx="4039515" cy="288703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B90CC9-C34E-4D14-A28D-CE8243222C98}"/>
                </a:ext>
              </a:extLst>
            </p:cNvPr>
            <p:cNvSpPr/>
            <p:nvPr/>
          </p:nvSpPr>
          <p:spPr>
            <a:xfrm>
              <a:off x="2992468" y="2520950"/>
              <a:ext cx="1706532" cy="146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673B27-401E-4BF4-B076-A5E71B1FF47C}"/>
                </a:ext>
              </a:extLst>
            </p:cNvPr>
            <p:cNvSpPr/>
            <p:nvPr/>
          </p:nvSpPr>
          <p:spPr>
            <a:xfrm>
              <a:off x="4719668" y="3062817"/>
              <a:ext cx="1706532" cy="146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1574BD2-3980-4659-AC5E-8F8EFD11A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99999"/>
            <a:ext cx="2527784" cy="29127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BCF1B6-C3FD-4C35-ACD1-2B8812017C5A}"/>
              </a:ext>
            </a:extLst>
          </p:cNvPr>
          <p:cNvSpPr/>
          <p:nvPr/>
        </p:nvSpPr>
        <p:spPr>
          <a:xfrm>
            <a:off x="1189379" y="2401307"/>
            <a:ext cx="707154" cy="172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0638B4F-5FE8-4647-8DE4-AF11AF14DB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8839255-7922-4802-AA6A-9444E9E99915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파이썬</a:t>
            </a:r>
            <a:r>
              <a:rPr lang="en-US" altLang="ko-KR" sz="3600" dirty="0">
                <a:solidFill>
                  <a:schemeClr val="bg1"/>
                </a:solidFill>
              </a:rPr>
              <a:t>(.</a:t>
            </a:r>
            <a:r>
              <a:rPr lang="en-US" altLang="ko-KR" sz="3600" dirty="0" err="1">
                <a:solidFill>
                  <a:schemeClr val="bg1"/>
                </a:solidFill>
              </a:rPr>
              <a:t>py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r>
              <a:rPr lang="ko-KR" altLang="en-US" sz="3600" dirty="0">
                <a:solidFill>
                  <a:schemeClr val="bg1"/>
                </a:solidFill>
              </a:rPr>
              <a:t> 파일 생성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96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58715-A911-4942-A212-24D0AE3D2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1203598"/>
            <a:ext cx="4260537" cy="576060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프로젝트를 생성하면 다음과 같이 생긴 </a:t>
            </a:r>
            <a:r>
              <a:rPr lang="en-US" altLang="ko-KR" dirty="0" err="1"/>
              <a:t>venv</a:t>
            </a:r>
            <a:r>
              <a:rPr lang="ko-KR" altLang="en-US" dirty="0"/>
              <a:t>는 뭐하는 놈일까</a:t>
            </a:r>
            <a:r>
              <a:rPr lang="en-US" altLang="ko-KR" dirty="0"/>
              <a:t>????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B1136-A641-4E27-B44E-E106579A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BAD13E-F352-462D-8D9A-70AF5A22C7E3}"/>
              </a:ext>
            </a:extLst>
          </p:cNvPr>
          <p:cNvGrpSpPr/>
          <p:nvPr/>
        </p:nvGrpSpPr>
        <p:grpSpPr>
          <a:xfrm>
            <a:off x="755576" y="1203597"/>
            <a:ext cx="2952328" cy="3401965"/>
            <a:chOff x="1259632" y="1295388"/>
            <a:chExt cx="2527784" cy="29127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91ED24-B661-401A-BB23-98F0DBAB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1295388"/>
              <a:ext cx="2527784" cy="291276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818569-B655-4564-A644-A0DF2827C597}"/>
                </a:ext>
              </a:extLst>
            </p:cNvPr>
            <p:cNvSpPr/>
            <p:nvPr/>
          </p:nvSpPr>
          <p:spPr>
            <a:xfrm>
              <a:off x="1757291" y="2175932"/>
              <a:ext cx="2015982" cy="1853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CB61A3EB-1532-4A24-BA54-355DD150F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573EE80D-CD93-44CB-8A61-84FB4096D834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VENV(Virtual Environment)</a:t>
            </a:r>
            <a:r>
              <a:rPr lang="ko-KR" altLang="en-US" sz="3600" dirty="0">
                <a:solidFill>
                  <a:schemeClr val="bg1"/>
                </a:solidFill>
              </a:rPr>
              <a:t>란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  <p:pic>
        <p:nvPicPr>
          <p:cNvPr id="4098" name="Picture 2" descr="케장콘 물음표에 대한 이미지 검색결과">
            <a:extLst>
              <a:ext uri="{FF2B5EF4-FFF2-40B4-BE49-F238E27FC236}">
                <a16:creationId xmlns:a16="http://schemas.microsoft.com/office/drawing/2014/main" id="{09F02BC8-F817-4D7A-9702-1A8519B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000" l="5000" r="94000">
                        <a14:foregroundMark x1="15000" y1="35000" x2="15000" y2="35000"/>
                        <a14:foregroundMark x1="21000" y1="29000" x2="21000" y2="29000"/>
                        <a14:foregroundMark x1="15000" y1="25000" x2="15000" y2="25000"/>
                        <a14:foregroundMark x1="21000" y1="55000" x2="21000" y2="55000"/>
                        <a14:foregroundMark x1="5000" y1="51000" x2="5000" y2="51000"/>
                        <a14:foregroundMark x1="20000" y1="85000" x2="20000" y2="85000"/>
                        <a14:foregroundMark x1="6000" y1="86000" x2="6000" y2="86000"/>
                        <a14:foregroundMark x1="17000" y1="97000" x2="17000" y2="97000"/>
                        <a14:foregroundMark x1="66000" y1="18000" x2="66000" y2="18000"/>
                        <a14:foregroundMark x1="67000" y1="28000" x2="67000" y2="28000"/>
                        <a14:foregroundMark x1="51000" y1="16000" x2="51000" y2="16000"/>
                        <a14:foregroundMark x1="46000" y1="10000" x2="46000" y2="10000"/>
                        <a14:foregroundMark x1="45000" y1="18000" x2="45000" y2="18000"/>
                        <a14:foregroundMark x1="52000" y1="28000" x2="52000" y2="28000"/>
                        <a14:foregroundMark x1="57000" y1="37000" x2="57000" y2="37000"/>
                        <a14:foregroundMark x1="82000" y1="26000" x2="82000" y2="26000"/>
                        <a14:foregroundMark x1="88000" y1="40000" x2="88000" y2="40000"/>
                        <a14:foregroundMark x1="94000" y1="38000" x2="9400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20" y="1981881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31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8DF19-EEE6-46F4-B177-1DD96E35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4BE2B-8F8B-4E87-93D7-8395B2B36829}"/>
              </a:ext>
            </a:extLst>
          </p:cNvPr>
          <p:cNvGrpSpPr/>
          <p:nvPr/>
        </p:nvGrpSpPr>
        <p:grpSpPr>
          <a:xfrm>
            <a:off x="1547664" y="2142206"/>
            <a:ext cx="2060286" cy="1800200"/>
            <a:chOff x="621680" y="1059582"/>
            <a:chExt cx="1872208" cy="16358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676696-24D6-49AA-B066-678A5E725DBB}"/>
                </a:ext>
              </a:extLst>
            </p:cNvPr>
            <p:cNvSpPr/>
            <p:nvPr/>
          </p:nvSpPr>
          <p:spPr>
            <a:xfrm>
              <a:off x="827584" y="1059583"/>
              <a:ext cx="57606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CDBD7F-59A0-41D7-9041-6E6C2E340FC4}"/>
                </a:ext>
              </a:extLst>
            </p:cNvPr>
            <p:cNvSpPr/>
            <p:nvPr/>
          </p:nvSpPr>
          <p:spPr>
            <a:xfrm>
              <a:off x="1763690" y="1059582"/>
              <a:ext cx="57606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47C0BE-6CEC-430A-BB06-38B3A1429E32}"/>
                </a:ext>
              </a:extLst>
            </p:cNvPr>
            <p:cNvSpPr/>
            <p:nvPr/>
          </p:nvSpPr>
          <p:spPr>
            <a:xfrm>
              <a:off x="808255" y="1967163"/>
              <a:ext cx="576064" cy="5760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lib 1.0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46C053-AD99-465B-9EAD-7CBFC774E98F}"/>
                </a:ext>
              </a:extLst>
            </p:cNvPr>
            <p:cNvSpPr/>
            <p:nvPr/>
          </p:nvSpPr>
          <p:spPr>
            <a:xfrm>
              <a:off x="1744361" y="1967164"/>
              <a:ext cx="576064" cy="5760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lib 2.0</a:t>
              </a:r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9C9028-7A30-4DDA-8541-CFDEF9239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336" y="1491629"/>
              <a:ext cx="0" cy="460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501C4FA-7FC5-4122-8752-D638A6E19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670" y="1491629"/>
              <a:ext cx="0" cy="460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AEAF7FF-87FA-46F1-B9A8-404B28862DE1}"/>
                </a:ext>
              </a:extLst>
            </p:cNvPr>
            <p:cNvSpPr/>
            <p:nvPr/>
          </p:nvSpPr>
          <p:spPr>
            <a:xfrm>
              <a:off x="621680" y="1831354"/>
              <a:ext cx="1872208" cy="864092"/>
            </a:xfrm>
            <a:prstGeom prst="roundRect">
              <a:avLst>
                <a:gd name="adj" fmla="val 25485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4A1B6F-8763-412F-90C9-03200335C110}"/>
              </a:ext>
            </a:extLst>
          </p:cNvPr>
          <p:cNvSpPr/>
          <p:nvPr/>
        </p:nvSpPr>
        <p:spPr>
          <a:xfrm>
            <a:off x="1718752" y="4022911"/>
            <a:ext cx="1680446" cy="475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일반적인 환경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6514F1-40FD-4AC7-ABB8-5EF3D1CC3600}"/>
              </a:ext>
            </a:extLst>
          </p:cNvPr>
          <p:cNvGrpSpPr/>
          <p:nvPr/>
        </p:nvGrpSpPr>
        <p:grpSpPr>
          <a:xfrm>
            <a:off x="4084590" y="2160726"/>
            <a:ext cx="4264545" cy="1800201"/>
            <a:chOff x="621680" y="1059581"/>
            <a:chExt cx="3875245" cy="1635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15F161-2066-4275-BD46-EEB7A1449B73}"/>
                </a:ext>
              </a:extLst>
            </p:cNvPr>
            <p:cNvSpPr/>
            <p:nvPr/>
          </p:nvSpPr>
          <p:spPr>
            <a:xfrm>
              <a:off x="827584" y="1059583"/>
              <a:ext cx="57606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0A4828-E722-471B-9861-8B615C245F84}"/>
                </a:ext>
              </a:extLst>
            </p:cNvPr>
            <p:cNvSpPr/>
            <p:nvPr/>
          </p:nvSpPr>
          <p:spPr>
            <a:xfrm>
              <a:off x="1763690" y="1059582"/>
              <a:ext cx="576064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E1ACEBD-959E-4ACD-B902-AF13BB22C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776" y="1275605"/>
              <a:ext cx="43204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C0C9DA-64E1-46AC-BB9E-8ED2FC9F3F8A}"/>
                </a:ext>
              </a:extLst>
            </p:cNvPr>
            <p:cNvSpPr/>
            <p:nvPr/>
          </p:nvSpPr>
          <p:spPr>
            <a:xfrm>
              <a:off x="2997944" y="1059581"/>
              <a:ext cx="136815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프로젝트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21AFE8-D01E-4DCF-8AD8-ED67EE20545F}"/>
                </a:ext>
              </a:extLst>
            </p:cNvPr>
            <p:cNvSpPr/>
            <p:nvPr/>
          </p:nvSpPr>
          <p:spPr>
            <a:xfrm>
              <a:off x="808255" y="1967163"/>
              <a:ext cx="576064" cy="5760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lib 1.0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ABB174-CFFC-46DC-BD3C-AB4CB9F05758}"/>
                </a:ext>
              </a:extLst>
            </p:cNvPr>
            <p:cNvSpPr/>
            <p:nvPr/>
          </p:nvSpPr>
          <p:spPr>
            <a:xfrm>
              <a:off x="1744361" y="1967164"/>
              <a:ext cx="576064" cy="5760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lib 2.0</a:t>
              </a:r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55BB611-853A-4A3D-BF46-A0ABA0362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776" y="2220632"/>
              <a:ext cx="43204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C0F096-AE2F-4B48-93F5-0FB705D619A0}"/>
                </a:ext>
              </a:extLst>
            </p:cNvPr>
            <p:cNvSpPr/>
            <p:nvPr/>
          </p:nvSpPr>
          <p:spPr>
            <a:xfrm>
              <a:off x="3128771" y="2004607"/>
              <a:ext cx="136815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라이브러리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B4DA89E-113C-41F8-B547-33E82F6BCB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336" y="1491629"/>
              <a:ext cx="0" cy="460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E10FE73-F98C-435F-9211-30E1E236B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670" y="1491629"/>
              <a:ext cx="0" cy="460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5E2C817-06C6-4FA2-BEE0-DCBF8A5CFB41}"/>
                </a:ext>
              </a:extLst>
            </p:cNvPr>
            <p:cNvSpPr/>
            <p:nvPr/>
          </p:nvSpPr>
          <p:spPr>
            <a:xfrm>
              <a:off x="621680" y="1831354"/>
              <a:ext cx="887322" cy="864092"/>
            </a:xfrm>
            <a:prstGeom prst="roundRect">
              <a:avLst>
                <a:gd name="adj" fmla="val 25485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443A1-9FC0-4A23-89F7-1E722D8D3B49}"/>
              </a:ext>
            </a:extLst>
          </p:cNvPr>
          <p:cNvSpPr/>
          <p:nvPr/>
        </p:nvSpPr>
        <p:spPr>
          <a:xfrm>
            <a:off x="4294812" y="4092228"/>
            <a:ext cx="1680446" cy="475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가상환경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3E4194-F264-454C-A01B-F7DECCB02E16}"/>
              </a:ext>
            </a:extLst>
          </p:cNvPr>
          <p:cNvSpPr/>
          <p:nvPr/>
        </p:nvSpPr>
        <p:spPr>
          <a:xfrm>
            <a:off x="5147994" y="3010030"/>
            <a:ext cx="976461" cy="950897"/>
          </a:xfrm>
          <a:prstGeom prst="roundRect">
            <a:avLst>
              <a:gd name="adj" fmla="val 254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번개 37">
            <a:extLst>
              <a:ext uri="{FF2B5EF4-FFF2-40B4-BE49-F238E27FC236}">
                <a16:creationId xmlns:a16="http://schemas.microsoft.com/office/drawing/2014/main" id="{B9BEE5E1-DD40-453C-9285-93E2D41F3E24}"/>
              </a:ext>
            </a:extLst>
          </p:cNvPr>
          <p:cNvSpPr/>
          <p:nvPr/>
        </p:nvSpPr>
        <p:spPr>
          <a:xfrm>
            <a:off x="2342951" y="3220447"/>
            <a:ext cx="432048" cy="432048"/>
          </a:xfrm>
          <a:prstGeom prst="lightningBol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94037E41-CDAC-4C85-9F49-1566829BD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3" y="1188668"/>
            <a:ext cx="7875697" cy="75395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버전만 다른 라이브러리를 서로 다른 프로젝트에서 </a:t>
            </a:r>
            <a:r>
              <a:rPr lang="ko-KR" altLang="en-US" dirty="0" err="1"/>
              <a:t>사용할때</a:t>
            </a:r>
            <a:r>
              <a:rPr lang="ko-KR" altLang="en-US" dirty="0"/>
              <a:t> 충돌로 인해 오류가 </a:t>
            </a:r>
            <a:r>
              <a:rPr lang="ko-KR" altLang="en-US" dirty="0" err="1"/>
              <a:t>발생할수</a:t>
            </a:r>
            <a:r>
              <a:rPr lang="ko-KR" altLang="en-US" dirty="0"/>
              <a:t> 있는데 이를 해결하기위해 가상환경을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42" name="그림 41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2B3F2333-C06A-47ED-8747-27CFA3B1DA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F33E3A6E-469A-40ED-9535-ECDE2F5AEB1A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VENV(Virtual Environment)</a:t>
            </a:r>
            <a:r>
              <a:rPr lang="ko-KR" altLang="en-US" sz="3600" dirty="0">
                <a:solidFill>
                  <a:schemeClr val="bg1"/>
                </a:solidFill>
              </a:rPr>
              <a:t>란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  <a:endParaRPr lang="en-US" altLang="ko-KR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2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68A18-3662-4555-9798-F80DE17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C2DA6D-94A4-44F0-B986-A8E7317C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4EB74-82E5-459D-B73F-45A481C0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C6A383F-F93E-4B12-97DF-527F39BCB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E1709B-BFE8-46C6-A97A-815E7A2E433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30BF68-F1B1-4586-9207-F361DABF2B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D76446-1501-40BC-B55C-8C2374F9F085}"/>
              </a:ext>
            </a:extLst>
          </p:cNvPr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Pycharm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단축키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84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12504</TotalTime>
  <Words>181</Words>
  <Application>Microsoft Office PowerPoint</Application>
  <PresentationFormat>화면 슬라이드 쇼(16:9)</PresentationFormat>
  <Paragraphs>56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riyenas0925</cp:lastModifiedBy>
  <cp:revision>467</cp:revision>
  <dcterms:created xsi:type="dcterms:W3CDTF">2017-06-01T00:33:53Z</dcterms:created>
  <dcterms:modified xsi:type="dcterms:W3CDTF">2019-04-15T22:56:44Z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